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42" autoAdjust="0"/>
  </p:normalViewPr>
  <p:slideViewPr>
    <p:cSldViewPr snapToGrid="0" snapToObjects="1">
      <p:cViewPr varScale="1">
        <p:scale>
          <a:sx n="100" d="100"/>
          <a:sy n="100" d="100"/>
        </p:scale>
        <p:origin x="-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3B9C5-AC2C-9949-8724-63BF4F08A7FA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34B49-04CA-A94D-A505-DF674E0D7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4B49-04CA-A94D-A505-DF674E0D7D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4B49-04CA-A94D-A505-DF674E0D7D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3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4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5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2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DABF-3009-A445-BDD5-5983242B3ED8}" type="datetimeFigureOut">
              <a:rPr lang="en-US" smtClean="0"/>
              <a:t>20/05/20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E7AB-A96B-EE4C-937F-BA462F2D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_tradnl" sz="4800" b="1" dirty="0" smtClean="0">
                <a:solidFill>
                  <a:schemeClr val="accent5">
                    <a:lumMod val="50000"/>
                  </a:schemeClr>
                </a:solidFill>
                <a:effectLst/>
                <a:ea typeface="ＭＳ 明朝"/>
                <a:cs typeface="Times New Roman"/>
              </a:rPr>
              <a:t>TREBALL DE PLÀSTICA</a:t>
            </a:r>
            <a:br>
              <a:rPr lang="es-ES_tradnl" sz="4800" b="1" dirty="0" smtClean="0">
                <a:solidFill>
                  <a:schemeClr val="accent5">
                    <a:lumMod val="50000"/>
                  </a:schemeClr>
                </a:solidFill>
                <a:effectLst/>
                <a:ea typeface="ＭＳ 明朝"/>
                <a:cs typeface="Times New Roman"/>
              </a:rPr>
            </a:b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6300"/>
            <a:ext cx="6400800" cy="22225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Aquesta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setmana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us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hem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proposat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fer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un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repàs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dels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6000" b="1" dirty="0" err="1" smtClean="0">
                <a:solidFill>
                  <a:srgbClr val="215968"/>
                </a:solidFill>
                <a:effectLst/>
                <a:ea typeface="ＭＳ 明朝"/>
                <a:cs typeface="Times New Roman"/>
              </a:rPr>
              <a:t>polígons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Doncs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aprofitarem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per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fer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una mica de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recorregut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per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l'obra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d'alguns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artistes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que van </a:t>
            </a: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fer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una mirada especial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_tradnl" sz="5000" dirty="0" err="1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als</a:t>
            </a:r>
            <a:r>
              <a:rPr lang="es-ES_tradnl" sz="5000" dirty="0" smtClean="0">
                <a:solidFill>
                  <a:schemeClr val="tx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s-ES_tradnl" sz="6000" b="1" dirty="0" err="1" smtClean="0">
                <a:solidFill>
                  <a:srgbClr val="215968"/>
                </a:solidFill>
                <a:effectLst/>
                <a:ea typeface="ＭＳ 明朝"/>
                <a:cs typeface="Times New Roman"/>
              </a:rPr>
              <a:t>polígons</a:t>
            </a:r>
            <a:r>
              <a:rPr lang="es-ES_tradnl" sz="6000" b="1" dirty="0" smtClean="0">
                <a:solidFill>
                  <a:srgbClr val="215968"/>
                </a:solidFill>
                <a:effectLst/>
                <a:ea typeface="ＭＳ 明朝"/>
                <a:cs typeface="Times New Roman"/>
              </a:rPr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9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068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11" y="704191"/>
            <a:ext cx="5155682" cy="5155682"/>
          </a:xfrm>
          <a:prstGeom prst="rect">
            <a:avLst/>
          </a:prstGeom>
        </p:spPr>
      </p:pic>
      <p:pic>
        <p:nvPicPr>
          <p:cNvPr id="3" name="Picture 2" descr="df171b46d436da7210b9eaa77cd367a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2" y="1861075"/>
            <a:ext cx="2832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1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8950" y="274638"/>
            <a:ext cx="4884069" cy="1033462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effectLst/>
                <a:latin typeface="+mn-lt"/>
                <a:ea typeface="ＭＳ 明朝"/>
                <a:cs typeface="Times New Roman"/>
              </a:rPr>
              <a:t>Una mica </a:t>
            </a:r>
            <a:r>
              <a:rPr lang="es-ES_tradnl" smtClean="0">
                <a:effectLst/>
                <a:latin typeface="+mn-lt"/>
                <a:ea typeface="ＭＳ 明朝"/>
                <a:cs typeface="Times New Roman"/>
              </a:rPr>
              <a:t>d’història</a:t>
            </a:r>
            <a:r>
              <a:rPr lang="es-ES_tradnl" dirty="0" smtClean="0">
                <a:effectLst/>
                <a:latin typeface="+mn-lt"/>
                <a:ea typeface="ＭＳ 明朝"/>
                <a:cs typeface="Times New Roman"/>
              </a:rPr>
              <a:t>:</a:t>
            </a:r>
            <a:r>
              <a:rPr lang="es-ES_tradnl" dirty="0" smtClean="0"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es-ES_tradnl" dirty="0" smtClean="0">
                <a:effectLst/>
                <a:latin typeface="Cambria"/>
                <a:ea typeface="ＭＳ 明朝"/>
                <a:cs typeface="Times New Roman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1600" dirty="0" smtClean="0">
                <a:effectLst/>
                <a:ea typeface="ＭＳ 明朝"/>
                <a:cs typeface="Times New Roman"/>
              </a:rPr>
              <a:t>Entre la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segona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i tercera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dècada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del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segle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XX ( del 1910 al 1930 i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més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endavant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) un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seguit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d'artistes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van revolucionar  el que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fins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el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moment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s'entenia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per "art" i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amb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les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seves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idees van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voler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canviar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les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tendències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de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l'època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. </a:t>
            </a:r>
          </a:p>
          <a:p>
            <a:r>
              <a:rPr lang="es-ES_tradnl" sz="1600" dirty="0" smtClean="0">
                <a:effectLst/>
                <a:ea typeface="ＭＳ 明朝"/>
                <a:cs typeface="Times New Roman"/>
              </a:rPr>
              <a:t>Van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començar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a donar-li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més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importància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a la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línia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, el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punt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i el color, en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comptes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de buscar la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perfecció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en les formes,  en la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llum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, en les figures i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els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paisatges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. </a:t>
            </a:r>
          </a:p>
          <a:p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Alguns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van jugar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amb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les formes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geomètriques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, que no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deixen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de ser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espais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entre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línies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i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punts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,  i les van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omplir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de color.  </a:t>
            </a:r>
          </a:p>
          <a:p>
            <a:r>
              <a:rPr lang="es-ES_tradnl" sz="1600" dirty="0" smtClean="0">
                <a:effectLst/>
                <a:ea typeface="ＭＳ 明朝"/>
                <a:cs typeface="Times New Roman"/>
              </a:rPr>
              <a:t>A la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gent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,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llavors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,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els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semblava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molt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estrany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i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molt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poc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artístic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,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perquè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no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estaven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acostumats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i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els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van dedicar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moltes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crítiques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,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però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ara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estan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considerats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com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artistes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molt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importants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i la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seva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obra, forma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part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de la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història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de </a:t>
            </a:r>
            <a:r>
              <a:rPr lang="es-ES_tradnl" sz="1600" dirty="0" err="1" smtClean="0">
                <a:effectLst/>
                <a:ea typeface="ＭＳ 明朝"/>
                <a:cs typeface="Times New Roman"/>
              </a:rPr>
              <a:t>l'art</a:t>
            </a:r>
            <a:r>
              <a:rPr lang="es-ES_tradnl" sz="1600" dirty="0" smtClean="0">
                <a:effectLst/>
                <a:ea typeface="ＭＳ 明朝"/>
                <a:cs typeface="Times New Roman"/>
              </a:rPr>
              <a:t> universal. </a:t>
            </a:r>
          </a:p>
          <a:p>
            <a:endParaRPr lang="en-US" sz="1400" dirty="0"/>
          </a:p>
        </p:txBody>
      </p:sp>
      <p:pic>
        <p:nvPicPr>
          <p:cNvPr id="10" name="Picture 9" descr="carro-anos-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4851400"/>
            <a:ext cx="2289664" cy="1587500"/>
          </a:xfrm>
          <a:prstGeom prst="rect">
            <a:avLst/>
          </a:prstGeom>
        </p:spPr>
      </p:pic>
      <p:pic>
        <p:nvPicPr>
          <p:cNvPr id="11" name="Picture 10" descr="images (5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8" y="88900"/>
            <a:ext cx="1742273" cy="1328738"/>
          </a:xfrm>
          <a:prstGeom prst="rect">
            <a:avLst/>
          </a:prstGeom>
        </p:spPr>
      </p:pic>
      <p:pic>
        <p:nvPicPr>
          <p:cNvPr id="12" name="Picture 11" descr="images (4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65" y="4286250"/>
            <a:ext cx="2001034" cy="1453223"/>
          </a:xfrm>
          <a:prstGeom prst="rect">
            <a:avLst/>
          </a:prstGeom>
        </p:spPr>
      </p:pic>
      <p:pic>
        <p:nvPicPr>
          <p:cNvPr id="13" name="Picture 12" descr="descarga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84" y="4286250"/>
            <a:ext cx="1897044" cy="1085850"/>
          </a:xfrm>
          <a:prstGeom prst="rect">
            <a:avLst/>
          </a:prstGeom>
        </p:spPr>
      </p:pic>
      <p:pic>
        <p:nvPicPr>
          <p:cNvPr id="14" name="Picture 13" descr="flapper_jazz_age_2 copi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5372100"/>
            <a:ext cx="1514965" cy="1204758"/>
          </a:xfrm>
          <a:prstGeom prst="rect">
            <a:avLst/>
          </a:prstGeom>
        </p:spPr>
      </p:pic>
      <p:pic>
        <p:nvPicPr>
          <p:cNvPr id="15" name="Picture 14" descr="1211a9cc359960262b0a17be319c81a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20" y="177800"/>
            <a:ext cx="2021306" cy="1333500"/>
          </a:xfrm>
          <a:prstGeom prst="rect">
            <a:avLst/>
          </a:prstGeom>
        </p:spPr>
      </p:pic>
      <p:pic>
        <p:nvPicPr>
          <p:cNvPr id="16" name="Picture 15" descr="la_fiebre_del_cine_de_los_anos_20_4994_650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57074"/>
            <a:ext cx="1981200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348"/>
            <a:ext cx="5593246" cy="905565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Vaixells</a:t>
            </a:r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en </a:t>
            </a:r>
            <a:r>
              <a:rPr lang="en-US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repòs</a:t>
            </a:r>
            <a:r>
              <a:rPr lang="en-US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    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Paul Klee   1927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 descr="Macintosh HD:Users:joanaborrajo:Desktop:fotos plastica geometria:barcosenreposo_800x6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22" y="2041031"/>
            <a:ext cx="5588000" cy="408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46" y="430696"/>
            <a:ext cx="2419902" cy="16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316"/>
            <a:ext cx="8229600" cy="776321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2700" i="1" dirty="0" smtClean="0"/>
              <a:t>"</a:t>
            </a:r>
            <a:r>
              <a:rPr lang="es-ES_tradnl" sz="2700" i="1" dirty="0" err="1"/>
              <a:t>Groc</a:t>
            </a:r>
            <a:r>
              <a:rPr lang="es-ES_tradnl" sz="2700" i="1" dirty="0"/>
              <a:t>, </a:t>
            </a:r>
            <a:r>
              <a:rPr lang="es-ES_tradnl" sz="2700" i="1" dirty="0" err="1"/>
              <a:t>vermell</a:t>
            </a:r>
            <a:r>
              <a:rPr lang="es-ES_tradnl" sz="2700" i="1" dirty="0"/>
              <a:t> i </a:t>
            </a:r>
            <a:r>
              <a:rPr lang="es-ES_tradnl" sz="2700" i="1" dirty="0" err="1" smtClean="0"/>
              <a:t>blau</a:t>
            </a:r>
            <a:r>
              <a:rPr lang="es-ES_tradnl" sz="2700" i="1" dirty="0" smtClean="0"/>
              <a:t>”</a:t>
            </a:r>
            <a:r>
              <a:rPr lang="es-ES_tradnl" sz="2700" dirty="0" smtClean="0"/>
              <a:t> </a:t>
            </a:r>
            <a:r>
              <a:rPr lang="es-ES_tradnl" sz="2700" dirty="0" err="1" smtClean="0"/>
              <a:t>Wassili</a:t>
            </a:r>
            <a:r>
              <a:rPr lang="es-ES_tradnl" sz="2700" dirty="0" smtClean="0"/>
              <a:t> </a:t>
            </a:r>
            <a:r>
              <a:rPr lang="es-ES_tradnl" sz="2700" dirty="0"/>
              <a:t>Kandinsky 1925</a:t>
            </a:r>
            <a:br>
              <a:rPr lang="es-ES_tradnl" sz="2700" dirty="0"/>
            </a:br>
            <a:endParaRPr lang="en-US" sz="27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51" y="1785627"/>
            <a:ext cx="7261314" cy="455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arg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89" y="251496"/>
            <a:ext cx="1398975" cy="17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0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49" y="450686"/>
            <a:ext cx="6703060" cy="1485838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700" dirty="0" err="1" smtClean="0"/>
              <a:t>Dues</a:t>
            </a:r>
            <a:r>
              <a:rPr lang="es-ES_tradnl" sz="2700" dirty="0" smtClean="0"/>
              <a:t> </a:t>
            </a:r>
            <a:r>
              <a:rPr lang="es-ES_tradnl" sz="2700" dirty="0"/>
              <a:t>de les </a:t>
            </a:r>
            <a:r>
              <a:rPr lang="es-ES_tradnl" sz="2700" dirty="0" smtClean="0"/>
              <a:t/>
            </a:r>
            <a:br>
              <a:rPr lang="es-ES_tradnl" sz="2700" dirty="0" smtClean="0"/>
            </a:br>
            <a:r>
              <a:rPr lang="es-ES_tradnl" sz="2700" i="1" dirty="0" smtClean="0"/>
              <a:t>"</a:t>
            </a:r>
            <a:r>
              <a:rPr lang="es-ES_tradnl" sz="2700" i="1" dirty="0" err="1"/>
              <a:t>Composició</a:t>
            </a:r>
            <a:r>
              <a:rPr lang="es-ES_tradnl" sz="2700" i="1" dirty="0"/>
              <a:t> en </a:t>
            </a:r>
            <a:r>
              <a:rPr lang="es-ES_tradnl" sz="2700" i="1" dirty="0" err="1"/>
              <a:t>vermell</a:t>
            </a:r>
            <a:r>
              <a:rPr lang="es-ES_tradnl" sz="2700" i="1" dirty="0"/>
              <a:t>, </a:t>
            </a:r>
            <a:r>
              <a:rPr lang="es-ES_tradnl" sz="2700" i="1" dirty="0" err="1"/>
              <a:t>groc</a:t>
            </a:r>
            <a:r>
              <a:rPr lang="es-ES_tradnl" sz="2700" i="1" dirty="0"/>
              <a:t>, </a:t>
            </a:r>
            <a:r>
              <a:rPr lang="es-ES_tradnl" sz="2700" i="1" dirty="0" err="1"/>
              <a:t>blau</a:t>
            </a:r>
            <a:r>
              <a:rPr lang="es-ES_tradnl" sz="2700" i="1" dirty="0"/>
              <a:t> i </a:t>
            </a:r>
            <a:r>
              <a:rPr lang="es-ES_tradnl" sz="2700" i="1" dirty="0" err="1"/>
              <a:t>negre</a:t>
            </a:r>
            <a:r>
              <a:rPr lang="es-ES_tradnl" sz="2700" i="1" dirty="0"/>
              <a:t>"</a:t>
            </a:r>
            <a:r>
              <a:rPr lang="es-ES_tradnl" sz="2700" dirty="0"/>
              <a:t> </a:t>
            </a:r>
            <a:r>
              <a:rPr lang="es-ES_tradnl" sz="2700" dirty="0" smtClean="0"/>
              <a:t/>
            </a:r>
            <a:br>
              <a:rPr lang="es-ES_tradnl" sz="2700" dirty="0" smtClean="0"/>
            </a:br>
            <a:r>
              <a:rPr lang="es-ES_tradnl" sz="2700" dirty="0" err="1" smtClean="0"/>
              <a:t>Piet</a:t>
            </a:r>
            <a:r>
              <a:rPr lang="es-ES_tradnl" sz="2700" dirty="0" smtClean="0"/>
              <a:t> </a:t>
            </a:r>
            <a:r>
              <a:rPr lang="es-ES_tradnl" sz="2700" dirty="0" err="1"/>
              <a:t>Mondrian</a:t>
            </a:r>
            <a:r>
              <a:rPr lang="es-ES_tradnl" sz="2700" dirty="0"/>
              <a:t>, entre  1921 i 1931</a:t>
            </a:r>
            <a:br>
              <a:rPr lang="es-ES_tradnl" sz="2700" dirty="0"/>
            </a:br>
            <a:endParaRPr lang="en-US" sz="2700" dirty="0"/>
          </a:p>
        </p:txBody>
      </p:sp>
      <p:pic>
        <p:nvPicPr>
          <p:cNvPr id="3" name="Picture 2" descr="Macintosh HD:Users:joanaborrajo:Desktop:fotos plastica geometria:litografia-de-piet-mondrian-composition-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3" y="2041000"/>
            <a:ext cx="3427432" cy="435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acintosh HD:Users:joanaborrajo:Desktop:fotos plastica geometria:descarga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89" y="3110713"/>
            <a:ext cx="434086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409" y="693408"/>
            <a:ext cx="1752600" cy="17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"El </a:t>
            </a:r>
            <a:r>
              <a:rPr lang="es-ES_tradnl" dirty="0" err="1" smtClean="0"/>
              <a:t>cargol</a:t>
            </a:r>
            <a:r>
              <a:rPr lang="es-ES_tradnl" dirty="0" smtClean="0"/>
              <a:t>”   Henry </a:t>
            </a:r>
            <a:r>
              <a:rPr lang="es-ES_tradnl" dirty="0" err="1"/>
              <a:t>Matisse</a:t>
            </a:r>
            <a:r>
              <a:rPr lang="es-ES_tradnl" dirty="0"/>
              <a:t>  </a:t>
            </a:r>
            <a:r>
              <a:rPr lang="es-ES_tradnl" dirty="0" smtClean="0"/>
              <a:t>1953</a:t>
            </a:r>
            <a:r>
              <a:rPr lang="es-ES_tradnl" dirty="0"/>
              <a:t/>
            </a:r>
            <a:br>
              <a:rPr lang="es-ES_tradnl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7" y="1417639"/>
            <a:ext cx="5016784" cy="461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s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70" y="1068860"/>
            <a:ext cx="1949099" cy="1949099"/>
          </a:xfrm>
          <a:prstGeom prst="rect">
            <a:avLst/>
          </a:prstGeom>
        </p:spPr>
      </p:pic>
      <p:pic>
        <p:nvPicPr>
          <p:cNvPr id="6" name="Picture 5" descr="images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70" y="3321465"/>
            <a:ext cx="1859430" cy="3021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7802" y="6343039"/>
            <a:ext cx="28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  “El </a:t>
            </a:r>
            <a:r>
              <a:rPr lang="en-US" i="1" dirty="0" err="1" smtClean="0"/>
              <a:t>bailarín</a:t>
            </a:r>
            <a:r>
              <a:rPr lang="en-US" i="1" dirty="0" smtClean="0"/>
              <a:t> </a:t>
            </a:r>
            <a:r>
              <a:rPr lang="en-US" i="1" dirty="0" err="1" smtClean="0"/>
              <a:t>criollo</a:t>
            </a:r>
            <a:r>
              <a:rPr lang="en-US" i="1" dirty="0" smtClean="0"/>
              <a:t>”   </a:t>
            </a:r>
            <a:r>
              <a:rPr lang="en-US" dirty="0" smtClean="0"/>
              <a:t>1950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7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vostre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reball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Plàstica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905000"/>
            <a:ext cx="8115300" cy="40005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Ara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us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proposem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que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feu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vosaltres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la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vostra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creació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jugant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amb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línies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punts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espais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color…</a:t>
            </a:r>
          </a:p>
          <a:p>
            <a:pPr>
              <a:spcAft>
                <a:spcPts val="0"/>
              </a:spcAft>
            </a:pP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>
                <a:latin typeface="+mj-lt"/>
                <a:ea typeface="ＭＳ 明朝"/>
                <a:cs typeface="Times New Roman"/>
              </a:rPr>
              <a:t>P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odeu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utilitzar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els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materials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que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volgueu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: témpera,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retoladors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ceres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dures (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plastidecors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),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ceres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toves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(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manley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)</a:t>
            </a:r>
            <a:r>
              <a:rPr lang="es-ES_tradnl" sz="2800" dirty="0" smtClean="0">
                <a:latin typeface="+mj-lt"/>
                <a:ea typeface="ＭＳ 明朝"/>
                <a:cs typeface="Times New Roman"/>
              </a:rPr>
              <a:t>…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s-ES_tradnl" sz="2800" dirty="0" err="1">
                <a:latin typeface="+mj-lt"/>
                <a:ea typeface="ＭＳ 明朝"/>
                <a:cs typeface="Times New Roman"/>
              </a:rPr>
              <a:t>D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iferents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tipus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de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paper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: full,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diari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embolicar,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embalatge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cartró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cartolina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cel·lulosa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seda,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xarol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,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cel·lofana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... roba o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altres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materials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 que </a:t>
            </a:r>
            <a:r>
              <a:rPr lang="es-ES_tradnl" sz="2800" dirty="0" err="1" smtClean="0">
                <a:effectLst/>
                <a:latin typeface="+mj-lt"/>
                <a:ea typeface="ＭＳ 明朝"/>
                <a:cs typeface="Times New Roman"/>
              </a:rPr>
              <a:t>trobeu</a:t>
            </a:r>
            <a:r>
              <a:rPr lang="es-ES_tradnl" sz="2800" dirty="0" smtClean="0">
                <a:effectLst/>
                <a:latin typeface="+mj-lt"/>
                <a:ea typeface="ＭＳ 明朝"/>
                <a:cs typeface="Times New Roman"/>
              </a:rPr>
              <a:t>.  </a:t>
            </a:r>
          </a:p>
          <a:p>
            <a:pPr marL="0" indent="0">
              <a:spcAft>
                <a:spcPts val="0"/>
              </a:spcAft>
              <a:buNone/>
            </a:pPr>
            <a:endParaRPr lang="es-ES_tradnl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7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bcadfb19d8b7120cc53022b7ca64ccd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87" y="0"/>
            <a:ext cx="2040968" cy="6858000"/>
          </a:xfrm>
          <a:prstGeom prst="rect">
            <a:avLst/>
          </a:prstGeom>
        </p:spPr>
      </p:pic>
      <p:pic>
        <p:nvPicPr>
          <p:cNvPr id="7" name="Picture 6" descr="990f147424ffc10c92a5be76b39a0c3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85"/>
          <a:stretch/>
        </p:blipFill>
        <p:spPr>
          <a:xfrm>
            <a:off x="4703904" y="1417638"/>
            <a:ext cx="3385996" cy="4635500"/>
          </a:xfrm>
          <a:prstGeom prst="rect">
            <a:avLst/>
          </a:prstGeom>
        </p:spPr>
      </p:pic>
      <p:sp>
        <p:nvSpPr>
          <p:cNvPr id="8" name="Vertical Title 7"/>
          <p:cNvSpPr>
            <a:spLocks noGrp="1"/>
          </p:cNvSpPr>
          <p:nvPr>
            <p:ph type="title"/>
          </p:nvPr>
        </p:nvSpPr>
        <p:spPr>
          <a:xfrm>
            <a:off x="3759200" y="274638"/>
            <a:ext cx="4927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teniu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quants </a:t>
            </a:r>
            <a:r>
              <a:rPr lang="en-US" dirty="0" err="1" smtClean="0"/>
              <a:t>exemples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1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1ZHCDLLWL._AC_SX522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"/>
            <a:ext cx="66294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1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318</Words>
  <Application>Microsoft Macintosh PowerPoint</Application>
  <PresentationFormat>On-screen Show (4:3)</PresentationFormat>
  <Paragraphs>23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TREBALL DE PLÀSTICA </vt:lpstr>
      <vt:lpstr>Una mica d’història: </vt:lpstr>
      <vt:lpstr>Vaixells en repòs      Paul Klee   1927</vt:lpstr>
      <vt:lpstr>"Groc, vermell i blau” Wassili Kandinsky 1925 </vt:lpstr>
      <vt:lpstr> Dues de les  "Composició en vermell, groc, blau i negre"  Piet Mondrian, entre  1921 i 1931 </vt:lpstr>
      <vt:lpstr>"El cargol”   Henry Matisse  1953 </vt:lpstr>
      <vt:lpstr>El vostre treball de Plàstica</vt:lpstr>
      <vt:lpstr>Aquí teniu uns quants exemples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TREBALL DE PLÀSTICA </dc:title>
  <dc:creator>Joana Borrajo</dc:creator>
  <cp:lastModifiedBy>Joana Borrajo</cp:lastModifiedBy>
  <cp:revision>11</cp:revision>
  <dcterms:created xsi:type="dcterms:W3CDTF">2020-05-19T18:08:36Z</dcterms:created>
  <dcterms:modified xsi:type="dcterms:W3CDTF">2020-05-20T15:54:57Z</dcterms:modified>
</cp:coreProperties>
</file>