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1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9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7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1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4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3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2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2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0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FE0FE-A3AC-8C4C-9EEB-20B33562FAA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6C81-47D7-304E-B7F8-FD28208698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0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4vLyqzOr14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36d4d48267700de311c7d3ad4b25182d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6" t="1941" r="20469" b="6066"/>
          <a:stretch/>
        </p:blipFill>
        <p:spPr>
          <a:xfrm rot="1350829">
            <a:off x="7189717" y="2138912"/>
            <a:ext cx="1518099" cy="2914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6071647a520f95ce7de86bb4613542cf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7" b="6418"/>
          <a:stretch/>
        </p:blipFill>
        <p:spPr>
          <a:xfrm>
            <a:off x="0" y="60247"/>
            <a:ext cx="4903133" cy="64178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43136" y="892311"/>
            <a:ext cx="5583386" cy="141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Us </a:t>
            </a: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desitgem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 MOLTES FELICITATS a </a:t>
            </a: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tothom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 </a:t>
            </a:r>
            <a:b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</a:b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que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 </a:t>
            </a: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durant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 </a:t>
            </a: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aquest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 </a:t>
            </a: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mes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 de JUNY ha </a:t>
            </a: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fet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 o </a:t>
            </a: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farà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 </a:t>
            </a:r>
            <a:r>
              <a:rPr lang="en-US" b="1" spc="300" dirty="0" err="1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anys</a:t>
            </a:r>
            <a:r>
              <a:rPr lang="en-US" b="1" spc="300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/>
                <a:cs typeface="Arial Rounded MT Bold"/>
              </a:rPr>
              <a:t>!!!</a:t>
            </a:r>
            <a:endParaRPr lang="en-US" dirty="0"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3798" y="2828836"/>
            <a:ext cx="4463554" cy="185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rgbClr val="FF6600"/>
                </a:solidFill>
                <a:latin typeface="Arial Rounded MT Bold"/>
                <a:cs typeface="Arial Rounded MT Bold"/>
              </a:rPr>
              <a:t>Axel </a:t>
            </a:r>
            <a:r>
              <a:rPr lang="en-US" sz="24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Conde</a:t>
            </a:r>
            <a:endParaRPr lang="en-US" sz="2400" dirty="0">
              <a:solidFill>
                <a:srgbClr val="FF6600"/>
              </a:solidFill>
              <a:latin typeface="Arial Rounded MT Bold"/>
              <a:cs typeface="Arial Rounded MT Bold"/>
            </a:endParaRPr>
          </a:p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Mònica</a:t>
            </a:r>
            <a:r>
              <a:rPr lang="en-US" sz="2400" dirty="0">
                <a:solidFill>
                  <a:srgbClr val="FF6600"/>
                </a:solidFill>
                <a:latin typeface="Arial Rounded MT Bold"/>
                <a:cs typeface="Arial Rounded MT Bold"/>
              </a:rPr>
              <a:t> </a:t>
            </a:r>
            <a:r>
              <a:rPr lang="en-US" sz="24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Gasulla</a:t>
            </a:r>
            <a:endParaRPr lang="en-US" sz="2400" dirty="0">
              <a:solidFill>
                <a:srgbClr val="FF6600"/>
              </a:solidFill>
              <a:latin typeface="Arial Rounded MT Bold"/>
              <a:cs typeface="Arial Rounded MT Bold"/>
            </a:endParaRPr>
          </a:p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Óscar</a:t>
            </a:r>
            <a:r>
              <a:rPr lang="en-US" sz="2400" dirty="0">
                <a:solidFill>
                  <a:srgbClr val="FF6600"/>
                </a:solidFill>
                <a:latin typeface="Arial Rounded MT Bold"/>
                <a:cs typeface="Arial Rounded MT Bold"/>
              </a:rPr>
              <a:t> Gutiérrez</a:t>
            </a:r>
          </a:p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Martí</a:t>
            </a:r>
            <a:r>
              <a:rPr lang="en-US" sz="2400" dirty="0">
                <a:solidFill>
                  <a:srgbClr val="FF6600"/>
                </a:solidFill>
                <a:latin typeface="Arial Rounded MT Bold"/>
                <a:cs typeface="Arial Rounded MT Bold"/>
              </a:rPr>
              <a:t> </a:t>
            </a:r>
            <a:r>
              <a:rPr lang="en-US" sz="24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Osuna</a:t>
            </a:r>
            <a:endParaRPr lang="en-US" sz="2400" dirty="0">
              <a:solidFill>
                <a:srgbClr val="FF6600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8376" y="5230805"/>
            <a:ext cx="7958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dirty="0">
              <a:latin typeface="Arial Rounded MT Bold"/>
              <a:cs typeface="Arial Rounded MT Bold"/>
            </a:endParaRPr>
          </a:p>
          <a:p>
            <a:pPr algn="ctr"/>
            <a:r>
              <a:rPr lang="en-US" sz="2000" b="1" spc="600" dirty="0">
                <a:solidFill>
                  <a:srgbClr val="FF6600"/>
                </a:solidFill>
                <a:latin typeface="Arial Rounded MT Bold"/>
                <a:cs typeface="Arial Rounded MT Bold"/>
              </a:rPr>
              <a:t>Molts </a:t>
            </a:r>
            <a:r>
              <a:rPr lang="en-US" sz="2000" b="1" spc="6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petons</a:t>
            </a:r>
            <a:r>
              <a:rPr lang="en-US" sz="2000" b="1" spc="600" dirty="0">
                <a:solidFill>
                  <a:srgbClr val="FF6600"/>
                </a:solidFill>
                <a:latin typeface="Arial Rounded MT Bold"/>
                <a:cs typeface="Arial Rounded MT Bold"/>
              </a:rPr>
              <a:t> </a:t>
            </a:r>
            <a:r>
              <a:rPr lang="en-US" sz="2000" b="1" spc="6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i</a:t>
            </a:r>
            <a:r>
              <a:rPr lang="en-US" sz="2000" b="1" spc="600" dirty="0">
                <a:solidFill>
                  <a:srgbClr val="FF6600"/>
                </a:solidFill>
                <a:latin typeface="Arial Rounded MT Bold"/>
                <a:cs typeface="Arial Rounded MT Bold"/>
              </a:rPr>
              <a:t> 11 </a:t>
            </a:r>
            <a:r>
              <a:rPr lang="en-US" sz="2000" b="1" spc="6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estirades</a:t>
            </a:r>
            <a:r>
              <a:rPr lang="en-US" sz="2000" b="1" spc="600" dirty="0">
                <a:solidFill>
                  <a:srgbClr val="FF6600"/>
                </a:solidFill>
                <a:latin typeface="Arial Rounded MT Bold"/>
                <a:cs typeface="Arial Rounded MT Bold"/>
              </a:rPr>
              <a:t> </a:t>
            </a:r>
            <a:r>
              <a:rPr lang="en-US" sz="2000" b="1" spc="600" dirty="0" err="1">
                <a:solidFill>
                  <a:srgbClr val="FF6600"/>
                </a:solidFill>
                <a:latin typeface="Arial Rounded MT Bold"/>
                <a:cs typeface="Arial Rounded MT Bold"/>
              </a:rPr>
              <a:t>d’orelles</a:t>
            </a:r>
            <a:r>
              <a:rPr lang="en-US" sz="2000" b="1" spc="600" dirty="0">
                <a:solidFill>
                  <a:srgbClr val="FF6600"/>
                </a:solidFill>
                <a:latin typeface="Arial Rounded MT Bold"/>
                <a:cs typeface="Arial Rounded MT Bold"/>
              </a:rPr>
              <a:t>!!!</a:t>
            </a:r>
          </a:p>
        </p:txBody>
      </p:sp>
      <p:sp>
        <p:nvSpPr>
          <p:cNvPr id="3" name="Rectangle 2"/>
          <p:cNvSpPr/>
          <p:nvPr/>
        </p:nvSpPr>
        <p:spPr>
          <a:xfrm>
            <a:off x="1330567" y="6123357"/>
            <a:ext cx="7145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4"/>
              </a:rPr>
              <a:t>https://</a:t>
            </a:r>
            <a:r>
              <a:rPr lang="en-US" dirty="0" err="1">
                <a:hlinkClick r:id="rId4"/>
              </a:rPr>
              <a:t>www.youtube.com</a:t>
            </a:r>
            <a:r>
              <a:rPr lang="en-US" dirty="0">
                <a:hlinkClick r:id="rId4"/>
              </a:rPr>
              <a:t>/</a:t>
            </a:r>
            <a:r>
              <a:rPr lang="en-US" dirty="0" err="1">
                <a:hlinkClick r:id="rId4"/>
              </a:rPr>
              <a:t>watch?v</a:t>
            </a:r>
            <a:r>
              <a:rPr lang="en-US" dirty="0">
                <a:hlinkClick r:id="rId4"/>
              </a:rPr>
              <a:t>=4vLyqzOr14g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desitgem MOLTES FELICITATS a tothom  que durant aquest mes de JUNY ha fet, fa o farà anys!!!</dc:title>
  <dc:creator>Joana Borrajo</dc:creator>
  <cp:lastModifiedBy>Usuari</cp:lastModifiedBy>
  <cp:revision>9</cp:revision>
  <dcterms:created xsi:type="dcterms:W3CDTF">2020-06-11T16:31:05Z</dcterms:created>
  <dcterms:modified xsi:type="dcterms:W3CDTF">2020-06-15T15:13:56Z</dcterms:modified>
</cp:coreProperties>
</file>